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8" r:id="rId1"/>
  </p:sldMasterIdLst>
  <p:sldIdLst>
    <p:sldId id="256" r:id="rId2"/>
    <p:sldId id="257" r:id="rId3"/>
    <p:sldId id="259" r:id="rId4"/>
    <p:sldId id="261" r:id="rId5"/>
    <p:sldId id="260" r:id="rId6"/>
    <p:sldId id="258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98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1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1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6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8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8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95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6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3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1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11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24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0.0.0.0:8000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franknoirot/896c8f60338d761753dd0ca98f2a629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FCC9BCB-8D3F-6F45-B2B1-83F92383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68" y="0"/>
            <a:ext cx="12282055" cy="68658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9A40B4-0291-2943-AF74-72FF4B2442C0}"/>
              </a:ext>
            </a:extLst>
          </p:cNvPr>
          <p:cNvSpPr txBox="1"/>
          <p:nvPr/>
        </p:nvSpPr>
        <p:spPr>
          <a:xfrm>
            <a:off x="1622892" y="4377103"/>
            <a:ext cx="8856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Classifying Satellites and Space Junk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60928D-CBAD-9F42-BB57-085474B1CD03}"/>
              </a:ext>
            </a:extLst>
          </p:cNvPr>
          <p:cNvSpPr txBox="1"/>
          <p:nvPr/>
        </p:nvSpPr>
        <p:spPr>
          <a:xfrm>
            <a:off x="3849624" y="5237916"/>
            <a:ext cx="440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Allen Qu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0C6DF2-D9F4-5043-9C87-CCC011F37F33}"/>
              </a:ext>
            </a:extLst>
          </p:cNvPr>
          <p:cNvSpPr txBox="1"/>
          <p:nvPr/>
        </p:nvSpPr>
        <p:spPr>
          <a:xfrm>
            <a:off x="2159877" y="460703"/>
            <a:ext cx="8497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Houston, We Have a Problem</a:t>
            </a:r>
          </a:p>
        </p:txBody>
      </p:sp>
    </p:spTree>
    <p:extLst>
      <p:ext uri="{BB962C8B-B14F-4D97-AF65-F5344CB8AC3E}">
        <p14:creationId xmlns:p14="http://schemas.microsoft.com/office/powerpoint/2010/main" val="236918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F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5041-B854-8F4E-B781-8ADCB28B0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67" y="768670"/>
            <a:ext cx="3372533" cy="534945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3F202A-D898-8B44-A66C-8E1DD6FA3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614" y="1922077"/>
            <a:ext cx="5250986" cy="3311614"/>
          </a:xfrm>
        </p:spPr>
        <p:txBody>
          <a:bodyPr>
            <a:normAutofit/>
          </a:bodyPr>
          <a:lstStyle/>
          <a:p>
            <a:pPr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Kessler Syndrome:</a:t>
            </a:r>
          </a:p>
          <a:p>
            <a:pPr marL="0" indent="0">
              <a:buClr>
                <a:schemeClr val="bg2"/>
              </a:buClr>
              <a:buSzPct val="100000"/>
              <a:buNone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density of space       objects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</a:p>
          <a:p>
            <a:pPr marL="0" indent="0">
              <a:buClr>
                <a:schemeClr val="bg2"/>
              </a:buClr>
              <a:buSzPct val="100000"/>
              <a:buNone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collisions  space debris</a:t>
            </a: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bg2"/>
              </a:buClr>
              <a:buSzPct val="100000"/>
              <a:buNone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64969-4AE9-BA4B-BAD1-828FE1B0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022" y="2100973"/>
            <a:ext cx="5644246" cy="2953822"/>
          </a:xfrm>
          <a:prstGeom prst="rect">
            <a:avLst/>
          </a:prstGeom>
        </p:spPr>
      </p:pic>
      <p:sp>
        <p:nvSpPr>
          <p:cNvPr id="12" name="U-Turn Arrow 11">
            <a:extLst>
              <a:ext uri="{FF2B5EF4-FFF2-40B4-BE49-F238E27FC236}">
                <a16:creationId xmlns:a16="http://schemas.microsoft.com/office/drawing/2014/main" id="{AD771B5F-5454-114B-B0A8-2492DA4B62A2}"/>
              </a:ext>
            </a:extLst>
          </p:cNvPr>
          <p:cNvSpPr/>
          <p:nvPr/>
        </p:nvSpPr>
        <p:spPr>
          <a:xfrm rot="10800000">
            <a:off x="1340068" y="4293036"/>
            <a:ext cx="3168869" cy="619870"/>
          </a:xfrm>
          <a:prstGeom prst="utur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3A3B2D-8703-1941-8790-A78D1B61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699" y="5233691"/>
            <a:ext cx="1309606" cy="121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4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63B4-446E-0E4A-921A-E4571249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9" y="379455"/>
            <a:ext cx="10571998" cy="970450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C2CEA-6B1D-3A44-A982-04935B4324B6}"/>
              </a:ext>
            </a:extLst>
          </p:cNvPr>
          <p:cNvSpPr txBox="1"/>
          <p:nvPr/>
        </p:nvSpPr>
        <p:spPr>
          <a:xfrm>
            <a:off x="1169963" y="1349905"/>
            <a:ext cx="99436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with ~2000 active satellites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with ~19000 objects in space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Combined into one dataset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F6B6BE-0675-BF40-8CFB-7B1E5AFB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30" y="4309735"/>
            <a:ext cx="2028274" cy="1136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004AF-9F32-ED45-B500-474BCC808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533" y="2114958"/>
            <a:ext cx="5188469" cy="121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DCD2E-5AF5-7045-8659-B9EC5F466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73" y="337122"/>
            <a:ext cx="10571998" cy="970450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endParaRPr lang="en-US" sz="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82AF4-AF08-504A-AFD8-D9A8DC714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642" y="648927"/>
            <a:ext cx="6151042" cy="7293017"/>
          </a:xfrm>
        </p:spPr>
        <p:txBody>
          <a:bodyPr>
            <a:normAutofit/>
          </a:bodyPr>
          <a:lstStyle/>
          <a:p>
            <a:pPr marL="0" indent="0"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None/>
            </a:pPr>
            <a:r>
              <a:rPr lang="en-US" sz="3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lnSpc>
                <a:spcPct val="114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None/>
            </a:pPr>
            <a:r>
              <a:rPr lang="en-US" sz="34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>
              <a:lnSpc>
                <a:spcPct val="114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 Number </a:t>
            </a:r>
          </a:p>
          <a:p>
            <a:pPr>
              <a:lnSpc>
                <a:spcPct val="114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</a:p>
          <a:p>
            <a:pPr>
              <a:lnSpc>
                <a:spcPct val="114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Date</a:t>
            </a:r>
          </a:p>
          <a:p>
            <a:pPr>
              <a:lnSpc>
                <a:spcPct val="114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 </a:t>
            </a:r>
          </a:p>
          <a:p>
            <a:pPr>
              <a:lnSpc>
                <a:spcPct val="114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Inclination </a:t>
            </a:r>
          </a:p>
          <a:p>
            <a:pPr>
              <a:lnSpc>
                <a:spcPct val="114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Apogee</a:t>
            </a:r>
          </a:p>
          <a:p>
            <a:pPr>
              <a:lnSpc>
                <a:spcPct val="114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Perigee</a:t>
            </a:r>
          </a:p>
          <a:p>
            <a:pPr>
              <a:lnSpc>
                <a:spcPct val="114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Radar Cross Section Size 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85CD3-CF66-D24F-AE54-7F5AA676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73" y="1840094"/>
            <a:ext cx="4290698" cy="34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1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4F9A-99AA-2146-AFD6-FAF7C4E1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48" y="225975"/>
            <a:ext cx="10571998" cy="970450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with XG-Boost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F8C85-45CB-054E-BB71-E72F5E6B4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58" y="441434"/>
            <a:ext cx="5720331" cy="6779173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buClr>
                <a:schemeClr val="bg1"/>
              </a:buClr>
              <a:buNone/>
            </a:pPr>
            <a:endParaRPr lang="en-US" sz="3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Clr>
                <a:schemeClr val="bg1"/>
              </a:buClr>
              <a:buNone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Balanced weights of classes (active and other)</a:t>
            </a:r>
          </a:p>
          <a:p>
            <a:pPr marL="0" indent="0">
              <a:lnSpc>
                <a:spcPct val="170000"/>
              </a:lnSpc>
              <a:buClr>
                <a:schemeClr val="bg1"/>
              </a:buClr>
              <a:buNone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Added features: Eccentricity, Velocity at Perigee, Velocity at Apogee</a:t>
            </a:r>
          </a:p>
          <a:p>
            <a:pPr marL="0" indent="0">
              <a:lnSpc>
                <a:spcPct val="170000"/>
              </a:lnSpc>
              <a:buClr>
                <a:schemeClr val="bg1"/>
              </a:buClr>
              <a:buNone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Stratified K-Fold CV </a:t>
            </a:r>
          </a:p>
          <a:p>
            <a:pPr marL="0" indent="0">
              <a:lnSpc>
                <a:spcPct val="170000"/>
              </a:lnSpc>
              <a:buClr>
                <a:schemeClr val="bg1"/>
              </a:buClr>
              <a:buNone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Adjusted Threshold to Optimize F1 Score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91808-57A5-6547-BA1C-69F5FF11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969" y="1859280"/>
            <a:ext cx="7068829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1CDB-9709-4A4E-AF60-283C408D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187790"/>
            <a:ext cx="10571998" cy="970450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9214BE-0E8D-C745-9CD7-902FABBBC6A4}"/>
              </a:ext>
            </a:extLst>
          </p:cNvPr>
          <p:cNvSpPr/>
          <p:nvPr/>
        </p:nvSpPr>
        <p:spPr>
          <a:xfrm>
            <a:off x="810000" y="4263009"/>
            <a:ext cx="2043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http://0.0.0.0:8000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50071-F76C-FF4B-AC81-E3E690B09A91}"/>
              </a:ext>
            </a:extLst>
          </p:cNvPr>
          <p:cNvSpPr txBox="1"/>
          <p:nvPr/>
        </p:nvSpPr>
        <p:spPr>
          <a:xfrm>
            <a:off x="814903" y="3689333"/>
            <a:ext cx="5921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D3 Visualization of Model Predictions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A8A072-4B79-3244-9F18-C4150E5D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466" y="3697621"/>
            <a:ext cx="2007524" cy="1869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7D6E10-5476-AD47-B242-63EAC7BA12B1}"/>
              </a:ext>
            </a:extLst>
          </p:cNvPr>
          <p:cNvSpPr txBox="1"/>
          <p:nvPr/>
        </p:nvSpPr>
        <p:spPr>
          <a:xfrm>
            <a:off x="810000" y="1594901"/>
            <a:ext cx="10818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F1 Score on Train Data: 0.820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Score on Train After Model Tuning: 0.872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Score on Test Data: 0.871</a:t>
            </a:r>
          </a:p>
        </p:txBody>
      </p:sp>
    </p:spTree>
    <p:extLst>
      <p:ext uri="{BB962C8B-B14F-4D97-AF65-F5344CB8AC3E}">
        <p14:creationId xmlns:p14="http://schemas.microsoft.com/office/powerpoint/2010/main" val="1677658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973B-46C7-8E4B-8DD8-178E569C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99D49-09D6-EC45-B5F2-180F92644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D3.js Example Code for Spinning Globe and Point: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https://gist.github.com/franknoirot/896c8f60338d761753dd0ca98f2a629e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2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092A-3C92-4241-B102-956D35D5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67" y="430255"/>
            <a:ext cx="10571998" cy="97045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r>
              <a:rPr lang="en-US" sz="54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89338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{4806CB37-26B9-064D-9C08-CF1FB099B533}tf10001124</Template>
  <TotalTime>572</TotalTime>
  <Words>162</Words>
  <Application>Microsoft Macintosh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Problem</vt:lpstr>
      <vt:lpstr>Data </vt:lpstr>
      <vt:lpstr>Data </vt:lpstr>
      <vt:lpstr>Modeling with XG-Boost</vt:lpstr>
      <vt:lpstr>Results </vt:lpstr>
      <vt:lpstr>Appendix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Would You Rate Your Last Meal?</dc:title>
  <dc:creator>Microsoft Office User</dc:creator>
  <cp:lastModifiedBy>Microsoft Office User</cp:lastModifiedBy>
  <cp:revision>73</cp:revision>
  <dcterms:created xsi:type="dcterms:W3CDTF">2019-10-11T04:36:49Z</dcterms:created>
  <dcterms:modified xsi:type="dcterms:W3CDTF">2019-10-30T19:04:32Z</dcterms:modified>
</cp:coreProperties>
</file>